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arlow Bold" panose="020B0604020202020204" charset="0"/>
      <p:bold r:id="rId11"/>
    </p:embeddedFont>
    <p:embeddedFont>
      <p:font typeface="Hint230222 ExtraLight" pitchFamily="50" charset="-52"/>
      <p:regular r:id="rId12"/>
    </p:embeddedFont>
    <p:embeddedFont>
      <p:font typeface="Montserrat" panose="00000500000000000000" pitchFamily="2" charset="-52"/>
      <p:regular r:id="rId13"/>
      <p:bold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3FA"/>
    <a:srgbClr val="083B70"/>
    <a:srgbClr val="F0F4F8"/>
    <a:srgbClr val="1F5C99"/>
    <a:srgbClr val="1E6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394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4913" y="7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Ф О" userId="fd3b720f91c94b1b" providerId="LiveId" clId="{B70E0C6B-123D-4107-B01F-10F43307220F}"/>
    <pc:docChg chg="undo custSel modSld">
      <pc:chgData name="Ф О" userId="fd3b720f91c94b1b" providerId="LiveId" clId="{B70E0C6B-123D-4107-B01F-10F43307220F}" dt="2026-01-26T09:14:57.571" v="154" actId="404"/>
      <pc:docMkLst>
        <pc:docMk/>
      </pc:docMkLst>
      <pc:sldChg chg="addSp delSp modSp mod">
        <pc:chgData name="Ф О" userId="fd3b720f91c94b1b" providerId="LiveId" clId="{B70E0C6B-123D-4107-B01F-10F43307220F}" dt="2026-01-26T09:14:57.571" v="154" actId="404"/>
        <pc:sldMkLst>
          <pc:docMk/>
          <pc:sldMk cId="0" sldId="259"/>
        </pc:sldMkLst>
        <pc:spChg chg="add mod">
          <ac:chgData name="Ф О" userId="fd3b720f91c94b1b" providerId="LiveId" clId="{B70E0C6B-123D-4107-B01F-10F43307220F}" dt="2026-01-26T09:12:53.092" v="119" actId="1076"/>
          <ac:spMkLst>
            <pc:docMk/>
            <pc:sldMk cId="0" sldId="259"/>
            <ac:spMk id="2" creationId="{0A273F55-5975-B31F-433B-51E1BFA00678}"/>
          </ac:spMkLst>
        </pc:spChg>
        <pc:spChg chg="add del">
          <ac:chgData name="Ф О" userId="fd3b720f91c94b1b" providerId="LiveId" clId="{B70E0C6B-123D-4107-B01F-10F43307220F}" dt="2026-01-26T09:12:59.536" v="122" actId="22"/>
          <ac:spMkLst>
            <pc:docMk/>
            <pc:sldMk cId="0" sldId="259"/>
            <ac:spMk id="4" creationId="{887BE484-2759-5886-96B2-A5EA9CF7D1FB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7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8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10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11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13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14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16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17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19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20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22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23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25" creationId="{00000000-0000-0000-0000-000000000000}"/>
          </ac:spMkLst>
        </pc:spChg>
        <pc:spChg chg="mod">
          <ac:chgData name="Ф О" userId="fd3b720f91c94b1b" providerId="LiveId" clId="{B70E0C6B-123D-4107-B01F-10F43307220F}" dt="2026-01-26T09:14:57.571" v="154" actId="404"/>
          <ac:spMkLst>
            <pc:docMk/>
            <pc:sldMk cId="0" sldId="259"/>
            <ac:spMk id="26" creationId="{00000000-0000-0000-0000-000000000000}"/>
          </ac:spMkLst>
        </pc:spChg>
        <pc:spChg chg="mod">
          <ac:chgData name="Ф О" userId="fd3b720f91c94b1b" providerId="LiveId" clId="{B70E0C6B-123D-4107-B01F-10F43307220F}" dt="2026-01-26T09:14:42.208" v="153" actId="404"/>
          <ac:spMkLst>
            <pc:docMk/>
            <pc:sldMk cId="0" sldId="259"/>
            <ac:spMk id="28" creationId="{00000000-0000-0000-0000-000000000000}"/>
          </ac:spMkLst>
        </pc:spChg>
        <pc:spChg chg="add mod">
          <ac:chgData name="Ф О" userId="fd3b720f91c94b1b" providerId="LiveId" clId="{B70E0C6B-123D-4107-B01F-10F43307220F}" dt="2026-01-26T09:13:10.308" v="124" actId="1076"/>
          <ac:spMkLst>
            <pc:docMk/>
            <pc:sldMk cId="0" sldId="259"/>
            <ac:spMk id="30" creationId="{0CB1C5AA-C757-525E-6EC8-D1F3F339306C}"/>
          </ac:spMkLst>
        </pc:spChg>
        <pc:spChg chg="add mod">
          <ac:chgData name="Ф О" userId="fd3b720f91c94b1b" providerId="LiveId" clId="{B70E0C6B-123D-4107-B01F-10F43307220F}" dt="2026-01-26T09:13:14.672" v="126" actId="1076"/>
          <ac:spMkLst>
            <pc:docMk/>
            <pc:sldMk cId="0" sldId="259"/>
            <ac:spMk id="31" creationId="{7CE829FE-F7A6-E61F-E033-A738483DA679}"/>
          </ac:spMkLst>
        </pc:spChg>
        <pc:spChg chg="add mod">
          <ac:chgData name="Ф О" userId="fd3b720f91c94b1b" providerId="LiveId" clId="{B70E0C6B-123D-4107-B01F-10F43307220F}" dt="2026-01-26T09:13:18.399" v="128" actId="1076"/>
          <ac:spMkLst>
            <pc:docMk/>
            <pc:sldMk cId="0" sldId="259"/>
            <ac:spMk id="34" creationId="{1FC6D1F8-E4E3-F154-F4F4-55A6B62B40FB}"/>
          </ac:spMkLst>
        </pc:spChg>
        <pc:spChg chg="add mod">
          <ac:chgData name="Ф О" userId="fd3b720f91c94b1b" providerId="LiveId" clId="{B70E0C6B-123D-4107-B01F-10F43307220F}" dt="2026-01-26T09:13:21.731" v="130" actId="1076"/>
          <ac:spMkLst>
            <pc:docMk/>
            <pc:sldMk cId="0" sldId="259"/>
            <ac:spMk id="35" creationId="{369A5BAF-9C43-CF2F-CFDF-AA4670B98D81}"/>
          </ac:spMkLst>
        </pc:spChg>
        <pc:spChg chg="add mod">
          <ac:chgData name="Ф О" userId="fd3b720f91c94b1b" providerId="LiveId" clId="{B70E0C6B-123D-4107-B01F-10F43307220F}" dt="2026-01-26T09:13:25.442" v="132" actId="1076"/>
          <ac:spMkLst>
            <pc:docMk/>
            <pc:sldMk cId="0" sldId="259"/>
            <ac:spMk id="36" creationId="{210F8FEE-87F0-7D50-16E2-424335014DD4}"/>
          </ac:spMkLst>
        </pc:spChg>
        <pc:spChg chg="add mod">
          <ac:chgData name="Ф О" userId="fd3b720f91c94b1b" providerId="LiveId" clId="{B70E0C6B-123D-4107-B01F-10F43307220F}" dt="2026-01-26T09:13:28.081" v="134" actId="1076"/>
          <ac:spMkLst>
            <pc:docMk/>
            <pc:sldMk cId="0" sldId="259"/>
            <ac:spMk id="37" creationId="{A890CAA3-356C-312C-444B-BF3EFE85CCAE}"/>
          </ac:spMkLst>
        </pc:spChg>
        <pc:spChg chg="add del mod">
          <ac:chgData name="Ф О" userId="fd3b720f91c94b1b" providerId="LiveId" clId="{B70E0C6B-123D-4107-B01F-10F43307220F}" dt="2026-01-26T09:14:20.990" v="150" actId="478"/>
          <ac:spMkLst>
            <pc:docMk/>
            <pc:sldMk cId="0" sldId="259"/>
            <ac:spMk id="38" creationId="{9B71ECF1-5EFC-63D6-EAF5-6FBEEFEC2820}"/>
          </ac:spMkLst>
        </pc:spChg>
        <pc:spChg chg="add mod">
          <ac:chgData name="Ф О" userId="fd3b720f91c94b1b" providerId="LiveId" clId="{B70E0C6B-123D-4107-B01F-10F43307220F}" dt="2026-01-26T09:14:23.850" v="152" actId="2085"/>
          <ac:spMkLst>
            <pc:docMk/>
            <pc:sldMk cId="0" sldId="259"/>
            <ac:spMk id="39" creationId="{1844C571-7828-58D1-0F3B-DB9F2DB5BF1E}"/>
          </ac:spMkLst>
        </pc:spChg>
        <pc:picChg chg="add del">
          <ac:chgData name="Ф О" userId="fd3b720f91c94b1b" providerId="LiveId" clId="{B70E0C6B-123D-4107-B01F-10F43307220F}" dt="2026-01-26T09:12:57.173" v="120" actId="478"/>
          <ac:picMkLst>
            <pc:docMk/>
            <pc:sldMk cId="0" sldId="259"/>
            <ac:picMk id="6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44.478" v="141" actId="478"/>
          <ac:picMkLst>
            <pc:docMk/>
            <pc:sldMk cId="0" sldId="259"/>
            <ac:picMk id="9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43.224" v="140" actId="478"/>
          <ac:picMkLst>
            <pc:docMk/>
            <pc:sldMk cId="0" sldId="259"/>
            <ac:picMk id="12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40.283" v="139" actId="478"/>
          <ac:picMkLst>
            <pc:docMk/>
            <pc:sldMk cId="0" sldId="259"/>
            <ac:picMk id="15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36.710" v="137" actId="478"/>
          <ac:picMkLst>
            <pc:docMk/>
            <pc:sldMk cId="0" sldId="259"/>
            <ac:picMk id="18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38.969" v="138" actId="478"/>
          <ac:picMkLst>
            <pc:docMk/>
            <pc:sldMk cId="0" sldId="259"/>
            <ac:picMk id="21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47.645" v="142" actId="478"/>
          <ac:picMkLst>
            <pc:docMk/>
            <pc:sldMk cId="0" sldId="259"/>
            <ac:picMk id="24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51.887" v="144" actId="478"/>
          <ac:picMkLst>
            <pc:docMk/>
            <pc:sldMk cId="0" sldId="259"/>
            <ac:picMk id="27" creationId="{00000000-0000-0000-0000-000000000000}"/>
          </ac:picMkLst>
        </pc:picChg>
        <pc:picChg chg="del">
          <ac:chgData name="Ф О" userId="fd3b720f91c94b1b" providerId="LiveId" clId="{B70E0C6B-123D-4107-B01F-10F43307220F}" dt="2026-01-26T09:13:55.033" v="145" actId="478"/>
          <ac:picMkLst>
            <pc:docMk/>
            <pc:sldMk cId="0" sldId="259"/>
            <ac:picMk id="33" creationId="{5FB6C3BC-65A4-AE61-F00B-D4C84C832E72}"/>
          </ac:picMkLst>
        </pc:picChg>
      </pc:sldChg>
      <pc:sldChg chg="modSp mod">
        <pc:chgData name="Ф О" userId="fd3b720f91c94b1b" providerId="LiveId" clId="{B70E0C6B-123D-4107-B01F-10F43307220F}" dt="2026-01-26T09:07:12.567" v="90" actId="404"/>
        <pc:sldMkLst>
          <pc:docMk/>
          <pc:sldMk cId="0" sldId="260"/>
        </pc:sldMkLst>
        <pc:spChg chg="mod">
          <ac:chgData name="Ф О" userId="fd3b720f91c94b1b" providerId="LiveId" clId="{B70E0C6B-123D-4107-B01F-10F43307220F}" dt="2026-01-26T09:06:57.013" v="86" actId="404"/>
          <ac:spMkLst>
            <pc:docMk/>
            <pc:sldMk cId="0" sldId="260"/>
            <ac:spMk id="45" creationId="{124C5F1D-60C9-C3FA-4868-0FAC3E204760}"/>
          </ac:spMkLst>
        </pc:spChg>
        <pc:spChg chg="mod">
          <ac:chgData name="Ф О" userId="fd3b720f91c94b1b" providerId="LiveId" clId="{B70E0C6B-123D-4107-B01F-10F43307220F}" dt="2026-01-26T09:07:09.867" v="89" actId="404"/>
          <ac:spMkLst>
            <pc:docMk/>
            <pc:sldMk cId="0" sldId="260"/>
            <ac:spMk id="48" creationId="{F76408A0-74A8-95C2-C3B6-127867E46618}"/>
          </ac:spMkLst>
        </pc:spChg>
        <pc:spChg chg="mod">
          <ac:chgData name="Ф О" userId="fd3b720f91c94b1b" providerId="LiveId" clId="{B70E0C6B-123D-4107-B01F-10F43307220F}" dt="2026-01-26T09:07:07.069" v="88" actId="404"/>
          <ac:spMkLst>
            <pc:docMk/>
            <pc:sldMk cId="0" sldId="260"/>
            <ac:spMk id="49" creationId="{54F3D57B-0A5E-AA8A-43F7-01D8BA6EC945}"/>
          </ac:spMkLst>
        </pc:spChg>
        <pc:spChg chg="mod">
          <ac:chgData name="Ф О" userId="fd3b720f91c94b1b" providerId="LiveId" clId="{B70E0C6B-123D-4107-B01F-10F43307220F}" dt="2026-01-26T09:07:03.893" v="87" actId="404"/>
          <ac:spMkLst>
            <pc:docMk/>
            <pc:sldMk cId="0" sldId="260"/>
            <ac:spMk id="50" creationId="{4C43555A-7262-9D89-F73B-1EC58D0FA420}"/>
          </ac:spMkLst>
        </pc:spChg>
        <pc:spChg chg="mod">
          <ac:chgData name="Ф О" userId="fd3b720f91c94b1b" providerId="LiveId" clId="{B70E0C6B-123D-4107-B01F-10F43307220F}" dt="2026-01-26T09:04:34.272" v="60" actId="404"/>
          <ac:spMkLst>
            <pc:docMk/>
            <pc:sldMk cId="0" sldId="260"/>
            <ac:spMk id="53" creationId="{2F20E986-745B-1778-3C37-D51A1CBEE3FD}"/>
          </ac:spMkLst>
        </pc:spChg>
        <pc:spChg chg="mod">
          <ac:chgData name="Ф О" userId="fd3b720f91c94b1b" providerId="LiveId" clId="{B70E0C6B-123D-4107-B01F-10F43307220F}" dt="2026-01-26T09:04:40.917" v="65" actId="403"/>
          <ac:spMkLst>
            <pc:docMk/>
            <pc:sldMk cId="0" sldId="260"/>
            <ac:spMk id="55" creationId="{F286C620-2396-BA0F-FE74-A0EF12E88674}"/>
          </ac:spMkLst>
        </pc:spChg>
        <pc:spChg chg="mod">
          <ac:chgData name="Ф О" userId="fd3b720f91c94b1b" providerId="LiveId" clId="{B70E0C6B-123D-4107-B01F-10F43307220F}" dt="2026-01-26T09:04:45.781" v="70" actId="403"/>
          <ac:spMkLst>
            <pc:docMk/>
            <pc:sldMk cId="0" sldId="260"/>
            <ac:spMk id="58" creationId="{98A25007-F19B-E6DE-31D9-421F7D9838D4}"/>
          </ac:spMkLst>
        </pc:spChg>
        <pc:spChg chg="mod">
          <ac:chgData name="Ф О" userId="fd3b720f91c94b1b" providerId="LiveId" clId="{B70E0C6B-123D-4107-B01F-10F43307220F}" dt="2026-01-26T09:04:52.766" v="75" actId="403"/>
          <ac:spMkLst>
            <pc:docMk/>
            <pc:sldMk cId="0" sldId="260"/>
            <ac:spMk id="60" creationId="{43D4EEC5-AC6F-0C14-46D1-505F0CBDAFBD}"/>
          </ac:spMkLst>
        </pc:spChg>
        <pc:spChg chg="mod">
          <ac:chgData name="Ф О" userId="fd3b720f91c94b1b" providerId="LiveId" clId="{B70E0C6B-123D-4107-B01F-10F43307220F}" dt="2026-01-26T09:07:12.567" v="90" actId="404"/>
          <ac:spMkLst>
            <pc:docMk/>
            <pc:sldMk cId="0" sldId="260"/>
            <ac:spMk id="72" creationId="{9592DFCE-C999-7CEF-087C-4B762E01E590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1" creationId="{96511AB8-27F9-0303-5B6B-2D0718FBD489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2" creationId="{92CA7702-00D0-00D5-76A2-9D9F0015E7DC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3" creationId="{CDD84332-DF21-4E97-5F1C-71813DD82351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4" creationId="{58193179-4456-D5B7-BD30-EAFBBB96A5ED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5" creationId="{30D3CDCC-8BC0-0965-1376-437F163C08A3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6" creationId="{C87F8AAC-863D-B714-372E-2981EA13F331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7" creationId="{873FF557-DDD6-6083-FD90-3C3A37E9AF33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89" creationId="{E8A738FB-5B03-3652-E083-C6E6462637EA}"/>
          </ac:spMkLst>
        </pc:spChg>
        <pc:spChg chg="mod">
          <ac:chgData name="Ф О" userId="fd3b720f91c94b1b" providerId="LiveId" clId="{B70E0C6B-123D-4107-B01F-10F43307220F}" dt="2026-01-26T09:06:09" v="82" actId="2711"/>
          <ac:spMkLst>
            <pc:docMk/>
            <pc:sldMk cId="0" sldId="260"/>
            <ac:spMk id="90" creationId="{2D90CE2A-3F1C-72A1-5159-113467875EE2}"/>
          </ac:spMkLst>
        </pc:spChg>
        <pc:grpChg chg="mod">
          <ac:chgData name="Ф О" userId="fd3b720f91c94b1b" providerId="LiveId" clId="{B70E0C6B-123D-4107-B01F-10F43307220F}" dt="2026-01-26T09:06:22.927" v="83" actId="14100"/>
          <ac:grpSpMkLst>
            <pc:docMk/>
            <pc:sldMk cId="0" sldId="260"/>
            <ac:grpSpMk id="91" creationId="{58D8920A-6F1B-2B5E-BB5E-67E16991BAEC}"/>
          </ac:grpSpMkLst>
        </pc:grpChg>
        <pc:grpChg chg="mod">
          <ac:chgData name="Ф О" userId="fd3b720f91c94b1b" providerId="LiveId" clId="{B70E0C6B-123D-4107-B01F-10F43307220F}" dt="2026-01-26T09:06:28.763" v="84" actId="14100"/>
          <ac:grpSpMkLst>
            <pc:docMk/>
            <pc:sldMk cId="0" sldId="260"/>
            <ac:grpSpMk id="92" creationId="{E8722B88-E59C-2B63-DECE-2E827645888E}"/>
          </ac:grpSpMkLst>
        </pc:grpChg>
        <pc:grpChg chg="mod">
          <ac:chgData name="Ф О" userId="fd3b720f91c94b1b" providerId="LiveId" clId="{B70E0C6B-123D-4107-B01F-10F43307220F}" dt="2026-01-26T09:06:40.607" v="85" actId="14100"/>
          <ac:grpSpMkLst>
            <pc:docMk/>
            <pc:sldMk cId="0" sldId="260"/>
            <ac:grpSpMk id="93" creationId="{AD740141-F6D5-D0C2-C039-8AE491BC9A5C}"/>
          </ac:grpSpMkLst>
        </pc:grpChg>
      </pc:sldChg>
      <pc:sldChg chg="modSp mod">
        <pc:chgData name="Ф О" userId="fd3b720f91c94b1b" providerId="LiveId" clId="{B70E0C6B-123D-4107-B01F-10F43307220F}" dt="2026-01-26T09:11:13.758" v="111" actId="207"/>
        <pc:sldMkLst>
          <pc:docMk/>
          <pc:sldMk cId="0" sldId="261"/>
        </pc:sldMkLst>
        <pc:spChg chg="mod">
          <ac:chgData name="Ф О" userId="fd3b720f91c94b1b" providerId="LiveId" clId="{B70E0C6B-123D-4107-B01F-10F43307220F}" dt="2026-01-26T09:08:24.451" v="100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Ф О" userId="fd3b720f91c94b1b" providerId="LiveId" clId="{B70E0C6B-123D-4107-B01F-10F43307220F}" dt="2026-01-26T09:08:35.031" v="101" actId="1076"/>
          <ac:spMkLst>
            <pc:docMk/>
            <pc:sldMk cId="0" sldId="261"/>
            <ac:spMk id="19" creationId="{00000000-0000-0000-0000-000000000000}"/>
          </ac:spMkLst>
        </pc:spChg>
        <pc:spChg chg="mod">
          <ac:chgData name="Ф О" userId="fd3b720f91c94b1b" providerId="LiveId" clId="{B70E0C6B-123D-4107-B01F-10F43307220F}" dt="2026-01-26T09:08:52.663" v="109" actId="1035"/>
          <ac:spMkLst>
            <pc:docMk/>
            <pc:sldMk cId="0" sldId="261"/>
            <ac:spMk id="22" creationId="{00000000-0000-0000-0000-000000000000}"/>
          </ac:spMkLst>
        </pc:spChg>
        <pc:spChg chg="mod">
          <ac:chgData name="Ф О" userId="fd3b720f91c94b1b" providerId="LiveId" clId="{B70E0C6B-123D-4107-B01F-10F43307220F}" dt="2026-01-26T09:11:13.758" v="111" actId="207"/>
          <ac:spMkLst>
            <pc:docMk/>
            <pc:sldMk cId="0" sldId="261"/>
            <ac:spMk id="28" creationId="{712A1FEA-F0DA-0424-C534-E87ABB7BE6DF}"/>
          </ac:spMkLst>
        </pc:spChg>
        <pc:spChg chg="mod">
          <ac:chgData name="Ф О" userId="fd3b720f91c94b1b" providerId="LiveId" clId="{B70E0C6B-123D-4107-B01F-10F43307220F}" dt="2026-01-26T09:11:07.871" v="110" actId="207"/>
          <ac:spMkLst>
            <pc:docMk/>
            <pc:sldMk cId="0" sldId="261"/>
            <ac:spMk id="32" creationId="{9B5E3124-3088-42E0-B0F1-F6EC473D4F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A6F050B-F1C9-378F-834C-46A47A0F65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2035D1-10D7-BB10-0B4C-3A35DF6CFE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51D4F-B143-4D76-A3A8-7F73AF78EDFC}" type="datetimeFigureOut">
              <a:rPr lang="ru-RU" smtClean="0"/>
              <a:t>27.01.2026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2594E5-9065-B784-A4DF-CC92D16EFA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48291C-F97A-4085-DE95-06883C771F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147A5-BD16-488C-84B2-5DE98D0C1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409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26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200.github.io/vuz_resur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9411" y="4980826"/>
            <a:ext cx="6642462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200"/>
              </a:lnSpc>
              <a:buNone/>
            </a:pPr>
            <a:r>
              <a:rPr lang="ru-RU" sz="8950" b="1" noProof="0" dirty="0" err="1">
                <a:solidFill>
                  <a:srgbClr val="083B7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ВУЗресурс</a:t>
            </a:r>
            <a:endParaRPr lang="ru-RU" sz="8950" noProof="0" dirty="0">
              <a:solidFill>
                <a:srgbClr val="083B7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11352" y="7521493"/>
            <a:ext cx="1311378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ru-RU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Огульник Стефан Филиппович                                                                                                                      Салыгина Екатерина Сергеевна</a:t>
            </a:r>
            <a:endParaRPr lang="ru-RU" sz="1600" noProof="0" dirty="0"/>
          </a:p>
        </p:txBody>
      </p:sp>
      <p:pic>
        <p:nvPicPr>
          <p:cNvPr id="6" name="Рисунок 5" descr="Изображение выглядит как логотип, символ, График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F308473-7090-3889-C66E-E9B68AFC5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9428" y="1448412"/>
            <a:ext cx="3091543" cy="30915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54418"/>
            <a:ext cx="366629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ru-RU" sz="3600" b="1" noProof="0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От хаоса к структуре</a:t>
            </a:r>
            <a:endParaRPr lang="ru-RU" sz="3600" noProof="0" dirty="0">
              <a:solidFill>
                <a:srgbClr val="1F5C99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4880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4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Проблема</a:t>
            </a:r>
            <a:endParaRPr lang="ru-RU" sz="2400" noProof="0" dirty="0"/>
          </a:p>
        </p:txBody>
      </p:sp>
      <p:sp>
        <p:nvSpPr>
          <p:cNvPr id="5" name="Text 2"/>
          <p:cNvSpPr/>
          <p:nvPr/>
        </p:nvSpPr>
        <p:spPr>
          <a:xfrm>
            <a:off x="6244709" y="316920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Абитуриентам сложно ориентироваться в потоке информации о поступлении. Нет единого продукта, который объединял бы все ресурсы под конкретный ВУЗ.</a:t>
            </a:r>
            <a:endParaRPr lang="ru-RU" noProof="0" dirty="0"/>
          </a:p>
        </p:txBody>
      </p:sp>
      <p:sp>
        <p:nvSpPr>
          <p:cNvPr id="6" name="Text 3"/>
          <p:cNvSpPr/>
          <p:nvPr/>
        </p:nvSpPr>
        <p:spPr>
          <a:xfrm>
            <a:off x="6244709" y="45342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4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Решение</a:t>
            </a:r>
            <a:endParaRPr lang="ru-RU" sz="2400" noProof="0" dirty="0"/>
          </a:p>
        </p:txBody>
      </p:sp>
      <p:sp>
        <p:nvSpPr>
          <p:cNvPr id="7" name="Text 4"/>
          <p:cNvSpPr/>
          <p:nvPr/>
        </p:nvSpPr>
        <p:spPr>
          <a:xfrm>
            <a:off x="6244709" y="521541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noProof="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Микросайт</a:t>
            </a:r>
            <a:r>
              <a:rPr lang="ru-RU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-агрегатор для учеников 8–11 классов с направлениями: Экономика, Финансы, Бизнес. Функции: фильтр по стоимости, типу льгот и прямые ссылки на ресурсы в один клик.</a:t>
            </a:r>
            <a:endParaRPr lang="ru-RU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79095" y="544473"/>
            <a:ext cx="57026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600" b="1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Почему это важно?</a:t>
            </a:r>
            <a:endParaRPr lang="en-US" sz="3600" dirty="0">
              <a:solidFill>
                <a:srgbClr val="1F5C9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0055633" y="7922090"/>
            <a:ext cx="3771991" cy="22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anose="00000500000000000000" pitchFamily="2" charset="-52"/>
                <a:ea typeface="Montserrat" pitchFamily="34" charset="-122"/>
                <a:cs typeface="Montserrat" pitchFamily="34" charset="-120"/>
              </a:rPr>
              <a:t>Опрошено 20 школьников 8-10 классов</a:t>
            </a:r>
            <a:endParaRPr lang="en-US" sz="1400" dirty="0">
              <a:latin typeface="Montserrat" panose="00000500000000000000" pitchFamily="2" charset="-52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36590F70-F51E-4F7C-C509-99233831C177}"/>
              </a:ext>
            </a:extLst>
          </p:cNvPr>
          <p:cNvSpPr/>
          <p:nvPr/>
        </p:nvSpPr>
        <p:spPr>
          <a:xfrm>
            <a:off x="379095" y="1597081"/>
            <a:ext cx="6428105" cy="296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ru-RU" sz="1400" dirty="0">
                <a:solidFill>
                  <a:srgbClr val="1E6FA3"/>
                </a:solidFill>
                <a:latin typeface="Montserrat" panose="00000500000000000000" pitchFamily="2" charset="-52"/>
              </a:rPr>
              <a:t>Гипотеза</a:t>
            </a:r>
            <a:r>
              <a:rPr lang="en-US" sz="1400" dirty="0">
                <a:solidFill>
                  <a:srgbClr val="1E6FA3"/>
                </a:solidFill>
                <a:latin typeface="Montserrat" panose="00000500000000000000" pitchFamily="2" charset="-52"/>
              </a:rPr>
              <a:t>: </a:t>
            </a:r>
            <a:r>
              <a:rPr lang="ru-RU" sz="1400" dirty="0">
                <a:solidFill>
                  <a:srgbClr val="1E6FA3"/>
                </a:solidFill>
                <a:latin typeface="Montserrat" panose="00000500000000000000" pitchFamily="2" charset="-52"/>
              </a:rPr>
              <a:t>Удобная навигация поможет выбрать лучшую траекторию поступления</a:t>
            </a:r>
            <a:endParaRPr lang="en-US" sz="1200" dirty="0">
              <a:solidFill>
                <a:srgbClr val="1E6FA3"/>
              </a:solidFill>
              <a:latin typeface="Montserrat" panose="00000500000000000000" pitchFamily="2" charset="-52"/>
            </a:endParaRPr>
          </a:p>
        </p:txBody>
      </p:sp>
      <p:pic>
        <p:nvPicPr>
          <p:cNvPr id="31" name="Рисунок 30" descr="Изображение выглядит как текст, снимок экрана, Шрифт, Бренд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06FC9A-8BFC-EFC7-FA82-A67E2425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6" t="20635" r="3321" b="8037"/>
          <a:stretch>
            <a:fillRect/>
          </a:stretch>
        </p:blipFill>
        <p:spPr>
          <a:xfrm>
            <a:off x="802776" y="2233645"/>
            <a:ext cx="13024848" cy="55875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971921" y="609004"/>
            <a:ext cx="303335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ru-RU" sz="3200" b="1" noProof="0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Путь от гипотезы к продукту</a:t>
            </a:r>
            <a:endParaRPr lang="ru-RU" sz="3200" noProof="0" dirty="0">
              <a:solidFill>
                <a:srgbClr val="1F5C99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2327434" y="1333976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Гипотеза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2327434" y="1638776"/>
            <a:ext cx="3403335" cy="192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Необходимость удобного ресурса</a:t>
            </a:r>
            <a:endParaRPr lang="ru-RU" sz="1200" noProof="0" dirty="0"/>
          </a:p>
        </p:txBody>
      </p:sp>
      <p:sp>
        <p:nvSpPr>
          <p:cNvPr id="10" name="Text 5"/>
          <p:cNvSpPr/>
          <p:nvPr/>
        </p:nvSpPr>
        <p:spPr>
          <a:xfrm>
            <a:off x="2500312" y="2168843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Исследование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2500313" y="2473643"/>
            <a:ext cx="3326910" cy="23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Опрос подтвердил</a:t>
            </a:r>
            <a:endParaRPr lang="ru-RU" sz="1200" noProof="0" dirty="0"/>
          </a:p>
        </p:txBody>
      </p:sp>
      <p:sp>
        <p:nvSpPr>
          <p:cNvPr id="13" name="Text 7"/>
          <p:cNvSpPr/>
          <p:nvPr/>
        </p:nvSpPr>
        <p:spPr>
          <a:xfrm>
            <a:off x="2673191" y="3003709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Анализ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2673191" y="3308509"/>
            <a:ext cx="304592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Изучение доступных ресурсов</a:t>
            </a:r>
            <a:endParaRPr lang="ru-RU" sz="1200" noProof="0" dirty="0"/>
          </a:p>
        </p:txBody>
      </p:sp>
      <p:sp>
        <p:nvSpPr>
          <p:cNvPr id="16" name="Text 9"/>
          <p:cNvSpPr/>
          <p:nvPr/>
        </p:nvSpPr>
        <p:spPr>
          <a:xfrm>
            <a:off x="2846070" y="3838575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Планирование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17" name="Text 10"/>
          <p:cNvSpPr/>
          <p:nvPr/>
        </p:nvSpPr>
        <p:spPr>
          <a:xfrm>
            <a:off x="2846070" y="4143376"/>
            <a:ext cx="2981153" cy="184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Структура и функции сайта</a:t>
            </a:r>
            <a:endParaRPr lang="ru-RU" sz="1200" noProof="0" dirty="0"/>
          </a:p>
        </p:txBody>
      </p:sp>
      <p:sp>
        <p:nvSpPr>
          <p:cNvPr id="19" name="Text 11"/>
          <p:cNvSpPr/>
          <p:nvPr/>
        </p:nvSpPr>
        <p:spPr>
          <a:xfrm>
            <a:off x="2673191" y="4673441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Создание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20" name="Text 12"/>
          <p:cNvSpPr/>
          <p:nvPr/>
        </p:nvSpPr>
        <p:spPr>
          <a:xfrm>
            <a:off x="2673191" y="4978241"/>
            <a:ext cx="3218802" cy="23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Первая версия</a:t>
            </a:r>
            <a:endParaRPr lang="ru-RU" sz="1200" noProof="0" dirty="0"/>
          </a:p>
        </p:txBody>
      </p:sp>
      <p:sp>
        <p:nvSpPr>
          <p:cNvPr id="22" name="Text 13"/>
          <p:cNvSpPr/>
          <p:nvPr/>
        </p:nvSpPr>
        <p:spPr>
          <a:xfrm>
            <a:off x="2500312" y="5508308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Доработки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23" name="Text 14"/>
          <p:cNvSpPr/>
          <p:nvPr/>
        </p:nvSpPr>
        <p:spPr>
          <a:xfrm>
            <a:off x="2500313" y="5813108"/>
            <a:ext cx="340333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Исправления, доработки</a:t>
            </a:r>
            <a:endParaRPr lang="ru-RU" sz="1200" noProof="0" dirty="0"/>
          </a:p>
        </p:txBody>
      </p:sp>
      <p:sp>
        <p:nvSpPr>
          <p:cNvPr id="25" name="Text 15"/>
          <p:cNvSpPr/>
          <p:nvPr/>
        </p:nvSpPr>
        <p:spPr>
          <a:xfrm>
            <a:off x="2327434" y="6343174"/>
            <a:ext cx="151661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Наполнение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26" name="Text 16"/>
          <p:cNvSpPr/>
          <p:nvPr/>
        </p:nvSpPr>
        <p:spPr>
          <a:xfrm>
            <a:off x="2327434" y="6647975"/>
            <a:ext cx="3576215" cy="4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12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 ресурсов</a:t>
            </a:r>
            <a:endParaRPr lang="ru-RU" sz="1200" noProof="0" dirty="0"/>
          </a:p>
        </p:txBody>
      </p:sp>
      <p:sp>
        <p:nvSpPr>
          <p:cNvPr id="28" name="Text 17"/>
          <p:cNvSpPr/>
          <p:nvPr/>
        </p:nvSpPr>
        <p:spPr>
          <a:xfrm>
            <a:off x="2500312" y="7178040"/>
            <a:ext cx="215860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b="1" noProof="0" dirty="0">
                <a:solidFill>
                  <a:srgbClr val="1E6FA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Получение обратной связи</a:t>
            </a:r>
            <a:endParaRPr lang="ru-RU" noProof="0" dirty="0">
              <a:solidFill>
                <a:srgbClr val="1E6FA3"/>
              </a:solidFill>
            </a:endParaRPr>
          </a:p>
        </p:txBody>
      </p:sp>
      <p:sp>
        <p:nvSpPr>
          <p:cNvPr id="29" name="Text 18"/>
          <p:cNvSpPr/>
          <p:nvPr/>
        </p:nvSpPr>
        <p:spPr>
          <a:xfrm>
            <a:off x="3007388" y="7482840"/>
            <a:ext cx="613731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ru-RU" sz="900" noProof="0" dirty="0"/>
          </a:p>
        </p:txBody>
      </p:sp>
      <p:pic>
        <p:nvPicPr>
          <p:cNvPr id="32" name="Рисунок 31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EBE7F82-E62A-C2F6-69E6-3FB79815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863" y="56587"/>
            <a:ext cx="6192114" cy="8059275"/>
          </a:xfrm>
          <a:prstGeom prst="rect">
            <a:avLst/>
          </a:prstGeom>
        </p:spPr>
      </p:pic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0A273F55-5975-B31F-433B-51E1BFA00678}"/>
              </a:ext>
            </a:extLst>
          </p:cNvPr>
          <p:cNvSpPr/>
          <p:nvPr/>
        </p:nvSpPr>
        <p:spPr>
          <a:xfrm>
            <a:off x="1866423" y="1210150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0CB1C5AA-C757-525E-6EC8-D1F3F339306C}"/>
              </a:ext>
            </a:extLst>
          </p:cNvPr>
          <p:cNvSpPr/>
          <p:nvPr/>
        </p:nvSpPr>
        <p:spPr>
          <a:xfrm>
            <a:off x="2039303" y="2062622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7CE829FE-F7A6-E61F-E033-A738483DA679}"/>
              </a:ext>
            </a:extLst>
          </p:cNvPr>
          <p:cNvSpPr/>
          <p:nvPr/>
        </p:nvSpPr>
        <p:spPr>
          <a:xfrm>
            <a:off x="2212181" y="2879892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: вниз 33">
            <a:extLst>
              <a:ext uri="{FF2B5EF4-FFF2-40B4-BE49-F238E27FC236}">
                <a16:creationId xmlns:a16="http://schemas.microsoft.com/office/drawing/2014/main" id="{1FC6D1F8-E4E3-F154-F4F4-55A6B62B40FB}"/>
              </a:ext>
            </a:extLst>
          </p:cNvPr>
          <p:cNvSpPr/>
          <p:nvPr/>
        </p:nvSpPr>
        <p:spPr>
          <a:xfrm>
            <a:off x="2385061" y="3718091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: вниз 34">
            <a:extLst>
              <a:ext uri="{FF2B5EF4-FFF2-40B4-BE49-F238E27FC236}">
                <a16:creationId xmlns:a16="http://schemas.microsoft.com/office/drawing/2014/main" id="{369A5BAF-9C43-CF2F-CFDF-AA4670B98D81}"/>
              </a:ext>
            </a:extLst>
          </p:cNvPr>
          <p:cNvSpPr/>
          <p:nvPr/>
        </p:nvSpPr>
        <p:spPr>
          <a:xfrm>
            <a:off x="2212180" y="4548661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трелка: вниз 35">
            <a:extLst>
              <a:ext uri="{FF2B5EF4-FFF2-40B4-BE49-F238E27FC236}">
                <a16:creationId xmlns:a16="http://schemas.microsoft.com/office/drawing/2014/main" id="{210F8FEE-87F0-7D50-16E2-424335014DD4}"/>
              </a:ext>
            </a:extLst>
          </p:cNvPr>
          <p:cNvSpPr/>
          <p:nvPr/>
        </p:nvSpPr>
        <p:spPr>
          <a:xfrm>
            <a:off x="2039303" y="5393055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: вниз 36">
            <a:extLst>
              <a:ext uri="{FF2B5EF4-FFF2-40B4-BE49-F238E27FC236}">
                <a16:creationId xmlns:a16="http://schemas.microsoft.com/office/drawing/2014/main" id="{A890CAA3-356C-312C-444B-BF3EFE85CCAE}"/>
              </a:ext>
            </a:extLst>
          </p:cNvPr>
          <p:cNvSpPr/>
          <p:nvPr/>
        </p:nvSpPr>
        <p:spPr>
          <a:xfrm>
            <a:off x="1866422" y="6227921"/>
            <a:ext cx="345758" cy="693650"/>
          </a:xfrm>
          <a:prstGeom prst="down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: изогнутая вверх 38">
            <a:extLst>
              <a:ext uri="{FF2B5EF4-FFF2-40B4-BE49-F238E27FC236}">
                <a16:creationId xmlns:a16="http://schemas.microsoft.com/office/drawing/2014/main" id="{1844C571-7828-58D1-0F3B-DB9F2DB5BF1E}"/>
              </a:ext>
            </a:extLst>
          </p:cNvPr>
          <p:cNvSpPr/>
          <p:nvPr/>
        </p:nvSpPr>
        <p:spPr>
          <a:xfrm rot="5400000">
            <a:off x="4409913" y="4820899"/>
            <a:ext cx="752906" cy="5293641"/>
          </a:xfrm>
          <a:prstGeom prst="bentUpArrow">
            <a:avLst/>
          </a:prstGeom>
          <a:solidFill>
            <a:srgbClr val="E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964277" y="793626"/>
            <a:ext cx="4290060" cy="454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ru-RU" sz="3600" b="1" noProof="0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Результаты и Отзывы</a:t>
            </a:r>
            <a:endParaRPr lang="ru-RU" sz="3600" noProof="0" dirty="0">
              <a:solidFill>
                <a:srgbClr val="1F5C99"/>
              </a:solidFill>
            </a:endParaRP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17F420BC-CC30-AB60-874B-B9A4FE402ABF}"/>
              </a:ext>
            </a:extLst>
          </p:cNvPr>
          <p:cNvGrpSpPr/>
          <p:nvPr/>
        </p:nvGrpSpPr>
        <p:grpSpPr>
          <a:xfrm>
            <a:off x="1020914" y="1959033"/>
            <a:ext cx="2169622" cy="2039470"/>
            <a:chOff x="1020914" y="1959033"/>
            <a:chExt cx="2169622" cy="2039470"/>
          </a:xfrm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124C5F1D-60C9-C3FA-4868-0FAC3E204760}"/>
                </a:ext>
              </a:extLst>
            </p:cNvPr>
            <p:cNvSpPr/>
            <p:nvPr/>
          </p:nvSpPr>
          <p:spPr>
            <a:xfrm>
              <a:off x="1020914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 err="1">
                  <a:solidFill>
                    <a:schemeClr val="tx1"/>
                  </a:solidFill>
                  <a:latin typeface="Montserrat" panose="00000500000000000000" pitchFamily="2" charset="-52"/>
                </a:rPr>
                <a:t>Решённость</a:t>
              </a:r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 проблемы</a:t>
              </a:r>
            </a:p>
          </p:txBody>
        </p: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302D0365-E49E-0EB8-82EC-B0686EF1D157}"/>
                </a:ext>
              </a:extLst>
            </p:cNvPr>
            <p:cNvGrpSpPr/>
            <p:nvPr/>
          </p:nvGrpSpPr>
          <p:grpSpPr>
            <a:xfrm>
              <a:off x="1335322" y="3070246"/>
              <a:ext cx="1540806" cy="928257"/>
              <a:chOff x="1335321" y="3070246"/>
              <a:chExt cx="1540806" cy="928257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D330D38-37DB-741F-EF6C-32D342F94031}"/>
                  </a:ext>
                </a:extLst>
              </p:cNvPr>
              <p:cNvSpPr txBox="1"/>
              <p:nvPr/>
            </p:nvSpPr>
            <p:spPr>
              <a:xfrm>
                <a:off x="1445127" y="3070246"/>
                <a:ext cx="132119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000" b="1" noProof="0" dirty="0">
                    <a:solidFill>
                      <a:srgbClr val="1E6FA3"/>
                    </a:solidFill>
                    <a:latin typeface="Montserrat" panose="00000500000000000000" pitchFamily="2" charset="-52"/>
                  </a:rPr>
                  <a:t>80%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F20E986-745B-1778-3C37-D51A1CBEE3FD}"/>
                  </a:ext>
                </a:extLst>
              </p:cNvPr>
              <p:cNvSpPr txBox="1"/>
              <p:nvPr/>
            </p:nvSpPr>
            <p:spPr>
              <a:xfrm>
                <a:off x="1335321" y="3721504"/>
                <a:ext cx="15408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ЦА подтвердили</a:t>
                </a:r>
              </a:p>
            </p:txBody>
          </p:sp>
        </p:grp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8D028310-9830-7DFF-CCD6-32B11EC0D89E}"/>
              </a:ext>
            </a:extLst>
          </p:cNvPr>
          <p:cNvGrpSpPr/>
          <p:nvPr/>
        </p:nvGrpSpPr>
        <p:grpSpPr>
          <a:xfrm>
            <a:off x="3626348" y="1959033"/>
            <a:ext cx="2169622" cy="2234633"/>
            <a:chOff x="3508569" y="1959033"/>
            <a:chExt cx="2169622" cy="2234633"/>
          </a:xfrm>
        </p:grpSpPr>
        <p:sp>
          <p:nvSpPr>
            <p:cNvPr id="50" name="Прямоугольник: скругленные углы 49">
              <a:extLst>
                <a:ext uri="{FF2B5EF4-FFF2-40B4-BE49-F238E27FC236}">
                  <a16:creationId xmlns:a16="http://schemas.microsoft.com/office/drawing/2014/main" id="{4C43555A-7262-9D89-F73B-1EC58D0FA420}"/>
                </a:ext>
              </a:extLst>
            </p:cNvPr>
            <p:cNvSpPr/>
            <p:nvPr/>
          </p:nvSpPr>
          <p:spPr>
            <a:xfrm>
              <a:off x="3508569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Полнота информации</a:t>
              </a:r>
            </a:p>
          </p:txBody>
        </p: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4503F014-3286-2774-2F05-3E08077DD5B5}"/>
                </a:ext>
              </a:extLst>
            </p:cNvPr>
            <p:cNvGrpSpPr/>
            <p:nvPr/>
          </p:nvGrpSpPr>
          <p:grpSpPr>
            <a:xfrm>
              <a:off x="3790114" y="3070246"/>
              <a:ext cx="1606530" cy="1123420"/>
              <a:chOff x="3937748" y="3070246"/>
              <a:chExt cx="1606530" cy="112342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CBEF7C-0237-0879-F7F7-82BF5CD2F14B}"/>
                  </a:ext>
                </a:extLst>
              </p:cNvPr>
              <p:cNvSpPr txBox="1"/>
              <p:nvPr/>
            </p:nvSpPr>
            <p:spPr>
              <a:xfrm>
                <a:off x="4384988" y="3070246"/>
                <a:ext cx="7120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000" b="1" noProof="0" dirty="0">
                    <a:solidFill>
                      <a:srgbClr val="1E6FA3"/>
                    </a:solidFill>
                    <a:latin typeface="Montserrat" panose="00000500000000000000" pitchFamily="2" charset="-52"/>
                  </a:rPr>
                  <a:t>16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86C620-2396-BA0F-FE74-A0EF12E88674}"/>
                  </a:ext>
                </a:extLst>
              </p:cNvPr>
              <p:cNvSpPr txBox="1"/>
              <p:nvPr/>
            </p:nvSpPr>
            <p:spPr>
              <a:xfrm>
                <a:off x="3937748" y="3732001"/>
                <a:ext cx="1606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ВУЗов, </a:t>
                </a:r>
              </a:p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полная структура</a:t>
                </a:r>
              </a:p>
            </p:txBody>
          </p:sp>
        </p:grp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AAE2DE93-AFF3-26CF-5F45-030C3478B292}"/>
              </a:ext>
            </a:extLst>
          </p:cNvPr>
          <p:cNvGrpSpPr/>
          <p:nvPr/>
        </p:nvGrpSpPr>
        <p:grpSpPr>
          <a:xfrm>
            <a:off x="6231782" y="1959033"/>
            <a:ext cx="2169622" cy="2234633"/>
            <a:chOff x="6057208" y="1959033"/>
            <a:chExt cx="2169622" cy="2234633"/>
          </a:xfrm>
        </p:grpSpPr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54F3D57B-0A5E-AA8A-43F7-01D8BA6EC945}"/>
                </a:ext>
              </a:extLst>
            </p:cNvPr>
            <p:cNvSpPr/>
            <p:nvPr/>
          </p:nvSpPr>
          <p:spPr>
            <a:xfrm>
              <a:off x="6057208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Экспертная </a:t>
              </a:r>
              <a:b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</a:br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оценка</a:t>
              </a:r>
            </a:p>
          </p:txBody>
        </p:sp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5ABA4BAD-7993-4AC5-52E6-663F127530A5}"/>
                </a:ext>
              </a:extLst>
            </p:cNvPr>
            <p:cNvGrpSpPr/>
            <p:nvPr/>
          </p:nvGrpSpPr>
          <p:grpSpPr>
            <a:xfrm>
              <a:off x="6404478" y="3059749"/>
              <a:ext cx="1475084" cy="1133917"/>
              <a:chOff x="6544092" y="3059749"/>
              <a:chExt cx="1475084" cy="113391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D306A4A-20AA-9777-30D5-FBFF3272F8BA}"/>
                  </a:ext>
                </a:extLst>
              </p:cNvPr>
              <p:cNvSpPr txBox="1"/>
              <p:nvPr/>
            </p:nvSpPr>
            <p:spPr>
              <a:xfrm>
                <a:off x="7037816" y="3059749"/>
                <a:ext cx="4876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000" b="1" noProof="0" dirty="0">
                    <a:solidFill>
                      <a:srgbClr val="1E6FA3"/>
                    </a:solidFill>
                    <a:latin typeface="Montserrat" panose="00000500000000000000" pitchFamily="2" charset="-52"/>
                  </a:rPr>
                  <a:t>3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A25007-F19B-E6DE-31D9-421F7D9838D4}"/>
                  </a:ext>
                </a:extLst>
              </p:cNvPr>
              <p:cNvSpPr txBox="1"/>
              <p:nvPr/>
            </p:nvSpPr>
            <p:spPr>
              <a:xfrm>
                <a:off x="6544092" y="3732001"/>
                <a:ext cx="1475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экспертных</a:t>
                </a:r>
              </a:p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подтверждения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8FDCEC12-AEEA-D590-0041-DC7428413FC9}"/>
              </a:ext>
            </a:extLst>
          </p:cNvPr>
          <p:cNvGrpSpPr/>
          <p:nvPr/>
        </p:nvGrpSpPr>
        <p:grpSpPr>
          <a:xfrm>
            <a:off x="8837216" y="1959033"/>
            <a:ext cx="2169622" cy="2224136"/>
            <a:chOff x="8630611" y="1959033"/>
            <a:chExt cx="2169622" cy="2224136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F76408A0-74A8-95C2-C3B6-127867E46618}"/>
                </a:ext>
              </a:extLst>
            </p:cNvPr>
            <p:cNvSpPr/>
            <p:nvPr/>
          </p:nvSpPr>
          <p:spPr>
            <a:xfrm>
              <a:off x="8630611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Качество исследования</a:t>
              </a:r>
            </a:p>
          </p:txBody>
        </p: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657FD27F-0F61-04A6-FBC5-D4C9FFEC068B}"/>
                </a:ext>
              </a:extLst>
            </p:cNvPr>
            <p:cNvGrpSpPr/>
            <p:nvPr/>
          </p:nvGrpSpPr>
          <p:grpSpPr>
            <a:xfrm>
              <a:off x="9141387" y="3049252"/>
              <a:ext cx="1148071" cy="1133917"/>
              <a:chOff x="9577635" y="3049252"/>
              <a:chExt cx="1148071" cy="113391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D3066D-4E31-5F9D-FAEF-230FF7D641FB}"/>
                  </a:ext>
                </a:extLst>
              </p:cNvPr>
              <p:cNvSpPr txBox="1"/>
              <p:nvPr/>
            </p:nvSpPr>
            <p:spPr>
              <a:xfrm>
                <a:off x="9799651" y="3049252"/>
                <a:ext cx="7040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000" b="1" noProof="0" dirty="0">
                    <a:solidFill>
                      <a:srgbClr val="1E6FA3"/>
                    </a:solidFill>
                    <a:latin typeface="Montserrat" panose="00000500000000000000" pitchFamily="2" charset="-52"/>
                  </a:rPr>
                  <a:t>21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D4EEC5-AC6F-0C14-46D1-505F0CBDAFBD}"/>
                  </a:ext>
                </a:extLst>
              </p:cNvPr>
              <p:cNvSpPr txBox="1"/>
              <p:nvPr/>
            </p:nvSpPr>
            <p:spPr>
              <a:xfrm>
                <a:off x="9577635" y="3721504"/>
                <a:ext cx="11480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респондент</a:t>
                </a:r>
              </a:p>
              <a:p>
                <a:pPr algn="ctr"/>
                <a:r>
                  <a:rPr lang="ru-RU" sz="1200" noProof="0" dirty="0">
                    <a:latin typeface="Montserrat" panose="00000500000000000000" pitchFamily="2" charset="-52"/>
                  </a:rPr>
                  <a:t>из ЦА</a:t>
                </a:r>
              </a:p>
            </p:txBody>
          </p:sp>
        </p:grp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32EAECD-C32F-2006-81B6-8BA2FC9865F6}"/>
              </a:ext>
            </a:extLst>
          </p:cNvPr>
          <p:cNvGrpSpPr/>
          <p:nvPr/>
        </p:nvGrpSpPr>
        <p:grpSpPr>
          <a:xfrm>
            <a:off x="11442650" y="1959033"/>
            <a:ext cx="2169622" cy="2408802"/>
            <a:chOff x="11442650" y="1959033"/>
            <a:chExt cx="2169622" cy="2408802"/>
          </a:xfrm>
        </p:grpSpPr>
        <p:sp>
          <p:nvSpPr>
            <p:cNvPr id="72" name="Прямоугольник: скругленные углы 71">
              <a:extLst>
                <a:ext uri="{FF2B5EF4-FFF2-40B4-BE49-F238E27FC236}">
                  <a16:creationId xmlns:a16="http://schemas.microsoft.com/office/drawing/2014/main" id="{9592DFCE-C999-7CEF-087C-4B762E01E590}"/>
                </a:ext>
              </a:extLst>
            </p:cNvPr>
            <p:cNvSpPr/>
            <p:nvPr/>
          </p:nvSpPr>
          <p:spPr>
            <a:xfrm>
              <a:off x="11442650" y="1959033"/>
              <a:ext cx="2169622" cy="931026"/>
            </a:xfrm>
            <a:prstGeom prst="roundRect">
              <a:avLst/>
            </a:prstGeom>
            <a:solidFill>
              <a:srgbClr val="F0F4F8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noProof="0" dirty="0">
                  <a:solidFill>
                    <a:schemeClr val="tx1"/>
                  </a:solidFill>
                  <a:latin typeface="Montserrat" panose="00000500000000000000" pitchFamily="2" charset="-52"/>
                </a:rPr>
                <a:t>Продукт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A58FC29-0770-FBCF-BC83-33B8EB6DB1CC}"/>
                </a:ext>
              </a:extLst>
            </p:cNvPr>
            <p:cNvSpPr txBox="1"/>
            <p:nvPr/>
          </p:nvSpPr>
          <p:spPr>
            <a:xfrm>
              <a:off x="11898125" y="3721504"/>
              <a:ext cx="1258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noProof="0" dirty="0">
                  <a:latin typeface="Montserrat" panose="00000500000000000000" pitchFamily="2" charset="-52"/>
                </a:rPr>
                <a:t>удобный</a:t>
              </a:r>
            </a:p>
            <a:p>
              <a:pPr algn="ctr"/>
              <a:r>
                <a:rPr lang="ru-RU" noProof="0" dirty="0">
                  <a:latin typeface="Montserrat" panose="00000500000000000000" pitchFamily="2" charset="-52"/>
                </a:rPr>
                <a:t>сайт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47A12F4-87D2-2BB8-AE53-53494FDBC146}"/>
                </a:ext>
              </a:extLst>
            </p:cNvPr>
            <p:cNvSpPr txBox="1"/>
            <p:nvPr/>
          </p:nvSpPr>
          <p:spPr>
            <a:xfrm>
              <a:off x="11983146" y="2890059"/>
              <a:ext cx="103105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6600" b="1" noProof="0" dirty="0">
                  <a:solidFill>
                    <a:srgbClr val="1E6FA3"/>
                  </a:solidFill>
                  <a:latin typeface="Montserrat" panose="00000500000000000000" pitchFamily="2" charset="-52"/>
                  <a:sym typeface="Webdings" panose="05030102010509060703" pitchFamily="18" charset="2"/>
                </a:rPr>
                <a:t></a:t>
              </a:r>
              <a:endParaRPr lang="ru-RU" sz="6600" b="1" noProof="0" dirty="0">
                <a:solidFill>
                  <a:srgbClr val="1E6FA3"/>
                </a:solidFill>
                <a:latin typeface="Montserrat" panose="00000500000000000000" pitchFamily="2" charset="-52"/>
              </a:endParaRPr>
            </a:p>
          </p:txBody>
        </p: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58D8920A-6F1B-2B5E-BB5E-67E16991BAEC}"/>
              </a:ext>
            </a:extLst>
          </p:cNvPr>
          <p:cNvGrpSpPr/>
          <p:nvPr/>
        </p:nvGrpSpPr>
        <p:grpSpPr>
          <a:xfrm>
            <a:off x="966523" y="5268782"/>
            <a:ext cx="7434881" cy="707886"/>
            <a:chOff x="966523" y="5058621"/>
            <a:chExt cx="10040314" cy="70788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6511AB8-27F9-0303-5B6B-2D0718FBD489}"/>
                </a:ext>
              </a:extLst>
            </p:cNvPr>
            <p:cNvSpPr txBox="1"/>
            <p:nvPr/>
          </p:nvSpPr>
          <p:spPr>
            <a:xfrm>
              <a:off x="1178165" y="5058621"/>
              <a:ext cx="599074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"Очень полезный проект... </a:t>
              </a:r>
            </a:p>
            <a:p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Хотела отдельно отметить удобство сайта и его красивое оформление."</a:t>
              </a:r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58193179-4456-D5B7-BD30-EAFBBB96A5ED}"/>
                </a:ext>
              </a:extLst>
            </p:cNvPr>
            <p:cNvSpPr/>
            <p:nvPr/>
          </p:nvSpPr>
          <p:spPr>
            <a:xfrm>
              <a:off x="966523" y="5058621"/>
              <a:ext cx="211642" cy="707886"/>
            </a:xfrm>
            <a:prstGeom prst="rect">
              <a:avLst/>
            </a:prstGeom>
            <a:solidFill>
              <a:srgbClr val="1E6FA3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  <p:sp>
          <p:nvSpPr>
            <p:cNvPr id="87" name="Прямоугольник 86">
              <a:extLst>
                <a:ext uri="{FF2B5EF4-FFF2-40B4-BE49-F238E27FC236}">
                  <a16:creationId xmlns:a16="http://schemas.microsoft.com/office/drawing/2014/main" id="{873FF557-DDD6-6083-FD90-3C3A37E9AF33}"/>
                </a:ext>
              </a:extLst>
            </p:cNvPr>
            <p:cNvSpPr/>
            <p:nvPr/>
          </p:nvSpPr>
          <p:spPr>
            <a:xfrm>
              <a:off x="1178164" y="5058621"/>
              <a:ext cx="9828673" cy="707886"/>
            </a:xfrm>
            <a:prstGeom prst="rect">
              <a:avLst/>
            </a:prstGeom>
            <a:no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E8722B88-E59C-2B63-DECE-2E827645888E}"/>
              </a:ext>
            </a:extLst>
          </p:cNvPr>
          <p:cNvGrpSpPr/>
          <p:nvPr/>
        </p:nvGrpSpPr>
        <p:grpSpPr>
          <a:xfrm>
            <a:off x="964277" y="6166781"/>
            <a:ext cx="7437127" cy="710643"/>
            <a:chOff x="964277" y="6019183"/>
            <a:chExt cx="10042560" cy="71064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2CA7702-00D0-00D5-76A2-9D9F0015E7DC}"/>
                </a:ext>
              </a:extLst>
            </p:cNvPr>
            <p:cNvSpPr txBox="1"/>
            <p:nvPr/>
          </p:nvSpPr>
          <p:spPr>
            <a:xfrm>
              <a:off x="1178165" y="6026406"/>
              <a:ext cx="80198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"Стефан, очень классный сайт. Помог разобраться с </a:t>
              </a:r>
              <a:b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</a:br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выбором вуза..."</a:t>
              </a:r>
            </a:p>
          </p:txBody>
        </p:sp>
        <p:sp>
          <p:nvSpPr>
            <p:cNvPr id="85" name="Прямоугольник 84">
              <a:extLst>
                <a:ext uri="{FF2B5EF4-FFF2-40B4-BE49-F238E27FC236}">
                  <a16:creationId xmlns:a16="http://schemas.microsoft.com/office/drawing/2014/main" id="{30D3CDCC-8BC0-0965-1376-437F163C08A3}"/>
                </a:ext>
              </a:extLst>
            </p:cNvPr>
            <p:cNvSpPr/>
            <p:nvPr/>
          </p:nvSpPr>
          <p:spPr>
            <a:xfrm>
              <a:off x="964277" y="6019183"/>
              <a:ext cx="211642" cy="707886"/>
            </a:xfrm>
            <a:prstGeom prst="rect">
              <a:avLst/>
            </a:prstGeom>
            <a:solidFill>
              <a:srgbClr val="1E6FA3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E8A738FB-5B03-3652-E083-C6E6462637EA}"/>
                </a:ext>
              </a:extLst>
            </p:cNvPr>
            <p:cNvSpPr/>
            <p:nvPr/>
          </p:nvSpPr>
          <p:spPr>
            <a:xfrm>
              <a:off x="1178164" y="6021940"/>
              <a:ext cx="9828673" cy="707886"/>
            </a:xfrm>
            <a:prstGeom prst="rect">
              <a:avLst/>
            </a:prstGeom>
            <a:no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AD740141-F6D5-D0C2-C039-8AE491BC9A5C}"/>
              </a:ext>
            </a:extLst>
          </p:cNvPr>
          <p:cNvGrpSpPr/>
          <p:nvPr/>
        </p:nvGrpSpPr>
        <p:grpSpPr>
          <a:xfrm>
            <a:off x="966523" y="7033135"/>
            <a:ext cx="7434881" cy="707886"/>
            <a:chOff x="966523" y="7033135"/>
            <a:chExt cx="10040314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DD84332-DF21-4E97-5F1C-71813DD82351}"/>
                </a:ext>
              </a:extLst>
            </p:cNvPr>
            <p:cNvSpPr txBox="1"/>
            <p:nvPr/>
          </p:nvSpPr>
          <p:spPr>
            <a:xfrm>
              <a:off x="1178165" y="7069812"/>
              <a:ext cx="80198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400" i="1" noProof="0" dirty="0">
                  <a:latin typeface="Hint230222 ExtraLight" pitchFamily="50" charset="-52"/>
                  <a:ea typeface="Hint230222 ExtraLight" pitchFamily="50" charset="-52"/>
                  <a:cs typeface="Cascadia Code" panose="020B0609020000020004" pitchFamily="49" charset="0"/>
                </a:rPr>
                <a:t>«Круто, очень удобно, искала такой ресурс для сына"</a:t>
              </a:r>
            </a:p>
          </p:txBody>
        </p:sp>
        <p:sp>
          <p:nvSpPr>
            <p:cNvPr id="86" name="Прямоугольник 85">
              <a:extLst>
                <a:ext uri="{FF2B5EF4-FFF2-40B4-BE49-F238E27FC236}">
                  <a16:creationId xmlns:a16="http://schemas.microsoft.com/office/drawing/2014/main" id="{C87F8AAC-863D-B714-372E-2981EA13F331}"/>
                </a:ext>
              </a:extLst>
            </p:cNvPr>
            <p:cNvSpPr/>
            <p:nvPr/>
          </p:nvSpPr>
          <p:spPr>
            <a:xfrm>
              <a:off x="966523" y="7033135"/>
              <a:ext cx="211642" cy="707886"/>
            </a:xfrm>
            <a:prstGeom prst="rect">
              <a:avLst/>
            </a:prstGeom>
            <a:solidFill>
              <a:srgbClr val="1E6FA3"/>
            </a:solidFill>
            <a:ln>
              <a:solidFill>
                <a:srgbClr val="1E6F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2D90CE2A-3F1C-72A1-5159-113467875EE2}"/>
                </a:ext>
              </a:extLst>
            </p:cNvPr>
            <p:cNvSpPr/>
            <p:nvPr/>
          </p:nvSpPr>
          <p:spPr>
            <a:xfrm>
              <a:off x="1175918" y="7033135"/>
              <a:ext cx="9830919" cy="707886"/>
            </a:xfrm>
            <a:prstGeom prst="rect">
              <a:avLst/>
            </a:prstGeom>
            <a:no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i="1" noProof="0" dirty="0">
                <a:latin typeface="Hint230222 ExtraLight" pitchFamily="50" charset="-52"/>
                <a:ea typeface="Hint230222 ExtraLight" pitchFamily="50" charset="-52"/>
                <a:cs typeface="Cascadia Code" panose="020B0609020000020004" pitchFamily="49" charset="0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FC204B89-E228-DEC1-BA42-3A0650B92544}"/>
              </a:ext>
            </a:extLst>
          </p:cNvPr>
          <p:cNvGrpSpPr/>
          <p:nvPr/>
        </p:nvGrpSpPr>
        <p:grpSpPr>
          <a:xfrm>
            <a:off x="2694422" y="2683555"/>
            <a:ext cx="422488" cy="128438"/>
            <a:chOff x="5338414" y="2965042"/>
            <a:chExt cx="422488" cy="128438"/>
          </a:xfrm>
        </p:grpSpPr>
        <p:pic>
          <p:nvPicPr>
            <p:cNvPr id="96" name="Image 1" descr="preencoded.png">
              <a:extLst>
                <a:ext uri="{FF2B5EF4-FFF2-40B4-BE49-F238E27FC236}">
                  <a16:creationId xmlns:a16="http://schemas.microsoft.com/office/drawing/2014/main" id="{2B253D7D-2136-AE00-6377-D0AB64C18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97" name="Image 1" descr="preencoded.png">
              <a:extLst>
                <a:ext uri="{FF2B5EF4-FFF2-40B4-BE49-F238E27FC236}">
                  <a16:creationId xmlns:a16="http://schemas.microsoft.com/office/drawing/2014/main" id="{42F4E884-FE6C-46BF-7EDA-0F22905A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98" name="Image 1" descr="preencoded.png">
              <a:extLst>
                <a:ext uri="{FF2B5EF4-FFF2-40B4-BE49-F238E27FC236}">
                  <a16:creationId xmlns:a16="http://schemas.microsoft.com/office/drawing/2014/main" id="{2B3A3038-D26C-1615-6E6A-4ED67E16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2F251AEE-FDC5-200C-8922-5ACD32FB56C6}"/>
              </a:ext>
            </a:extLst>
          </p:cNvPr>
          <p:cNvGrpSpPr/>
          <p:nvPr/>
        </p:nvGrpSpPr>
        <p:grpSpPr>
          <a:xfrm>
            <a:off x="10507298" y="2688417"/>
            <a:ext cx="422488" cy="128438"/>
            <a:chOff x="5338414" y="2965042"/>
            <a:chExt cx="422488" cy="128438"/>
          </a:xfrm>
        </p:grpSpPr>
        <p:pic>
          <p:nvPicPr>
            <p:cNvPr id="103" name="Image 1" descr="preencoded.png">
              <a:extLst>
                <a:ext uri="{FF2B5EF4-FFF2-40B4-BE49-F238E27FC236}">
                  <a16:creationId xmlns:a16="http://schemas.microsoft.com/office/drawing/2014/main" id="{6B34B083-0694-967E-5F1A-0B2D3478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104" name="Image 1" descr="preencoded.png">
              <a:extLst>
                <a:ext uri="{FF2B5EF4-FFF2-40B4-BE49-F238E27FC236}">
                  <a16:creationId xmlns:a16="http://schemas.microsoft.com/office/drawing/2014/main" id="{884164D2-215A-A0AE-8724-8F616CA1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105" name="Image 1" descr="preencoded.png">
              <a:extLst>
                <a:ext uri="{FF2B5EF4-FFF2-40B4-BE49-F238E27FC236}">
                  <a16:creationId xmlns:a16="http://schemas.microsoft.com/office/drawing/2014/main" id="{49B46ADA-0282-3C6B-25F6-9349F0C6A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92332AE4-704D-FA13-382F-411B28FCA829}"/>
              </a:ext>
            </a:extLst>
          </p:cNvPr>
          <p:cNvGrpSpPr/>
          <p:nvPr/>
        </p:nvGrpSpPr>
        <p:grpSpPr>
          <a:xfrm>
            <a:off x="13116158" y="2681928"/>
            <a:ext cx="422488" cy="128438"/>
            <a:chOff x="5338414" y="2965042"/>
            <a:chExt cx="422488" cy="128438"/>
          </a:xfrm>
        </p:grpSpPr>
        <p:pic>
          <p:nvPicPr>
            <p:cNvPr id="109" name="Image 1" descr="preencoded.png">
              <a:extLst>
                <a:ext uri="{FF2B5EF4-FFF2-40B4-BE49-F238E27FC236}">
                  <a16:creationId xmlns:a16="http://schemas.microsoft.com/office/drawing/2014/main" id="{4FF290BD-F313-1360-34E1-0EBDD1F4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110" name="Image 1" descr="preencoded.png">
              <a:extLst>
                <a:ext uri="{FF2B5EF4-FFF2-40B4-BE49-F238E27FC236}">
                  <a16:creationId xmlns:a16="http://schemas.microsoft.com/office/drawing/2014/main" id="{E4E31FE0-BC35-3D58-69AD-37408DBD9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111" name="Image 1" descr="preencoded.png">
              <a:extLst>
                <a:ext uri="{FF2B5EF4-FFF2-40B4-BE49-F238E27FC236}">
                  <a16:creationId xmlns:a16="http://schemas.microsoft.com/office/drawing/2014/main" id="{85F05E54-CE55-CC18-8540-A0B530BF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6041906D-31ED-BC94-A8FC-00EBFEBD7F12}"/>
              </a:ext>
            </a:extLst>
          </p:cNvPr>
          <p:cNvGrpSpPr/>
          <p:nvPr/>
        </p:nvGrpSpPr>
        <p:grpSpPr>
          <a:xfrm>
            <a:off x="5282948" y="2683555"/>
            <a:ext cx="422488" cy="128438"/>
            <a:chOff x="5338414" y="2965042"/>
            <a:chExt cx="422488" cy="128438"/>
          </a:xfrm>
        </p:grpSpPr>
        <p:pic>
          <p:nvPicPr>
            <p:cNvPr id="115" name="Image 1" descr="preencoded.png">
              <a:extLst>
                <a:ext uri="{FF2B5EF4-FFF2-40B4-BE49-F238E27FC236}">
                  <a16:creationId xmlns:a16="http://schemas.microsoft.com/office/drawing/2014/main" id="{C2C05B57-2450-B4EB-BBEC-7980A6C3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116" name="Image 1" descr="preencoded.png">
              <a:extLst>
                <a:ext uri="{FF2B5EF4-FFF2-40B4-BE49-F238E27FC236}">
                  <a16:creationId xmlns:a16="http://schemas.microsoft.com/office/drawing/2014/main" id="{A14BF85F-79A8-BEDF-9428-6FD7F26B7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117" name="Image 1" descr="preencoded.png">
              <a:extLst>
                <a:ext uri="{FF2B5EF4-FFF2-40B4-BE49-F238E27FC236}">
                  <a16:creationId xmlns:a16="http://schemas.microsoft.com/office/drawing/2014/main" id="{F8EF1545-DF2C-3C48-C675-40A6610C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0586A1D2-68EE-A810-7D09-A9C723CD25F3}"/>
              </a:ext>
            </a:extLst>
          </p:cNvPr>
          <p:cNvGrpSpPr/>
          <p:nvPr/>
        </p:nvGrpSpPr>
        <p:grpSpPr>
          <a:xfrm>
            <a:off x="7893241" y="2681928"/>
            <a:ext cx="422488" cy="128438"/>
            <a:chOff x="5338414" y="2965042"/>
            <a:chExt cx="422488" cy="128438"/>
          </a:xfrm>
        </p:grpSpPr>
        <p:pic>
          <p:nvPicPr>
            <p:cNvPr id="121" name="Image 1" descr="preencoded.png">
              <a:extLst>
                <a:ext uri="{FF2B5EF4-FFF2-40B4-BE49-F238E27FC236}">
                  <a16:creationId xmlns:a16="http://schemas.microsoft.com/office/drawing/2014/main" id="{2ABEB52C-B7C7-778A-EB5C-4A99612BF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8414" y="2965042"/>
              <a:ext cx="128438" cy="128438"/>
            </a:xfrm>
            <a:prstGeom prst="rect">
              <a:avLst/>
            </a:prstGeom>
          </p:spPr>
        </p:pic>
        <p:pic>
          <p:nvPicPr>
            <p:cNvPr id="122" name="Image 1" descr="preencoded.png">
              <a:extLst>
                <a:ext uri="{FF2B5EF4-FFF2-40B4-BE49-F238E27FC236}">
                  <a16:creationId xmlns:a16="http://schemas.microsoft.com/office/drawing/2014/main" id="{9A6034A0-9176-43DB-46FF-58E9BB62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439" y="2965042"/>
              <a:ext cx="128438" cy="128438"/>
            </a:xfrm>
            <a:prstGeom prst="rect">
              <a:avLst/>
            </a:prstGeom>
          </p:spPr>
        </p:pic>
        <p:pic>
          <p:nvPicPr>
            <p:cNvPr id="123" name="Image 1" descr="preencoded.png">
              <a:extLst>
                <a:ext uri="{FF2B5EF4-FFF2-40B4-BE49-F238E27FC236}">
                  <a16:creationId xmlns:a16="http://schemas.microsoft.com/office/drawing/2014/main" id="{7EA1737D-850D-CA66-45B4-F097C3FC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2464" y="2965042"/>
              <a:ext cx="128438" cy="128438"/>
            </a:xfrm>
            <a:prstGeom prst="rect">
              <a:avLst/>
            </a:prstGeom>
          </p:spPr>
        </p:pic>
      </p:grpSp>
      <p:pic>
        <p:nvPicPr>
          <p:cNvPr id="124" name="Рисунок 123" descr="Обновлённый фотореалистичный мокап смартфона с заполненной формой ВУЗресурс в руке школьницы.">
            <a:extLst>
              <a:ext uri="{FF2B5EF4-FFF2-40B4-BE49-F238E27FC236}">
                <a16:creationId xmlns:a16="http://schemas.microsoft.com/office/drawing/2014/main" id="{EF252E78-B6B2-7440-4442-13F416C81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8023" y="3187822"/>
            <a:ext cx="2177617" cy="45531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687600" y="7360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3200" b="1" noProof="0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Чему научился</a:t>
            </a:r>
            <a:endParaRPr lang="ru-RU" sz="3200" noProof="0" dirty="0">
              <a:solidFill>
                <a:srgbClr val="1F5C99"/>
              </a:solidFill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6F88CA42-D1BF-1EE1-0FB0-C5B9EC3D635C}"/>
              </a:ext>
            </a:extLst>
          </p:cNvPr>
          <p:cNvGrpSpPr/>
          <p:nvPr/>
        </p:nvGrpSpPr>
        <p:grpSpPr>
          <a:xfrm>
            <a:off x="687600" y="1690498"/>
            <a:ext cx="3960000" cy="3240000"/>
            <a:chOff x="508000" y="1763486"/>
            <a:chExt cx="5203371" cy="1908628"/>
          </a:xfrm>
          <a:solidFill>
            <a:schemeClr val="bg1">
              <a:lumMod val="95000"/>
            </a:schemeClr>
          </a:solidFill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D2EA863D-E861-F0FD-08A3-BB79C4EE384A}"/>
                </a:ext>
              </a:extLst>
            </p:cNvPr>
            <p:cNvSpPr/>
            <p:nvPr/>
          </p:nvSpPr>
          <p:spPr>
            <a:xfrm>
              <a:off x="508000" y="1763486"/>
              <a:ext cx="5203371" cy="1908628"/>
            </a:xfrm>
            <a:prstGeom prst="roundRect">
              <a:avLst>
                <a:gd name="adj" fmla="val 7036"/>
              </a:avLst>
            </a:prstGeom>
            <a:grp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 3"/>
            <p:cNvSpPr/>
            <p:nvPr/>
          </p:nvSpPr>
          <p:spPr>
            <a:xfrm>
              <a:off x="799698" y="2032454"/>
              <a:ext cx="3162391" cy="475824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ru-RU" sz="2400" b="1" noProof="0" dirty="0">
                  <a:solidFill>
                    <a:srgbClr val="1E6FA3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Новые навыки</a:t>
              </a:r>
              <a:endParaRPr lang="ru-RU" sz="2400" noProof="0" dirty="0">
                <a:solidFill>
                  <a:srgbClr val="1E6FA3"/>
                </a:solidFill>
              </a:endParaRPr>
            </a:p>
          </p:txBody>
        </p:sp>
        <p:sp>
          <p:nvSpPr>
            <p:cNvPr id="10" name="Text 6"/>
            <p:cNvSpPr/>
            <p:nvPr/>
          </p:nvSpPr>
          <p:spPr>
            <a:xfrm>
              <a:off x="785494" y="2452811"/>
              <a:ext cx="4060746" cy="1168452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§"/>
              </a:pP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Проектная деятельность </a:t>
              </a:r>
              <a:br>
                <a:rPr lang="en-US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</a:b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и тайм-менеджмент</a:t>
              </a:r>
              <a:endParaRPr lang="ru-RU" sz="1400" noProof="0" dirty="0"/>
            </a:p>
            <a:p>
              <a:pPr marL="285750" indent="-285750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§"/>
              </a:pP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Написание </a:t>
              </a:r>
              <a:r>
                <a:rPr lang="ru-RU" sz="1400" noProof="0" dirty="0" err="1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промтов</a:t>
              </a: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 для нейросетей</a:t>
              </a:r>
              <a:endParaRPr lang="ru-RU" sz="1400" noProof="0" dirty="0"/>
            </a:p>
            <a:p>
              <a:pPr marL="285750" indent="-285750" algn="l">
                <a:lnSpc>
                  <a:spcPct val="150000"/>
                </a:lnSpc>
                <a:buSzPct val="100000"/>
                <a:buFont typeface="Wingdings" panose="05000000000000000000" pitchFamily="2" charset="2"/>
                <a:buChar char="§"/>
              </a:pPr>
              <a:r>
                <a:rPr lang="ru-RU" sz="14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Сбор и обработка данных</a:t>
              </a:r>
              <a:endParaRPr lang="ru-RU" sz="1400" noProof="0" dirty="0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A2F8E15-C87B-6018-0F25-9B42A20B4F2C}"/>
              </a:ext>
            </a:extLst>
          </p:cNvPr>
          <p:cNvGrpSpPr/>
          <p:nvPr/>
        </p:nvGrpSpPr>
        <p:grpSpPr>
          <a:xfrm>
            <a:off x="5335200" y="1690498"/>
            <a:ext cx="3960000" cy="3240000"/>
            <a:chOff x="1124857" y="4909193"/>
            <a:chExt cx="6429829" cy="951012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BA6A088E-1636-5A04-3ABF-7EFB202406B6}"/>
                </a:ext>
              </a:extLst>
            </p:cNvPr>
            <p:cNvGrpSpPr/>
            <p:nvPr/>
          </p:nvGrpSpPr>
          <p:grpSpPr>
            <a:xfrm>
              <a:off x="1124857" y="4909193"/>
              <a:ext cx="6429829" cy="951012"/>
              <a:chOff x="1124857" y="4909193"/>
              <a:chExt cx="6429829" cy="951012"/>
            </a:xfrm>
          </p:grpSpPr>
          <p:sp>
            <p:nvSpPr>
              <p:cNvPr id="18" name="Shape 11"/>
              <p:cNvSpPr/>
              <p:nvPr/>
            </p:nvSpPr>
            <p:spPr>
              <a:xfrm>
                <a:off x="1124857" y="4909193"/>
                <a:ext cx="6429829" cy="951012"/>
              </a:xfrm>
              <a:prstGeom prst="roundRect">
                <a:avLst>
                  <a:gd name="adj" fmla="val 6259"/>
                </a:avLst>
              </a:prstGeom>
              <a:solidFill>
                <a:srgbClr val="D4E9F7"/>
              </a:solidFill>
              <a:ln w="7620">
                <a:solidFill>
                  <a:srgbClr val="1F5C99"/>
                </a:solidFill>
                <a:prstDash val="solid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" name="Text 12"/>
              <p:cNvSpPr/>
              <p:nvPr/>
            </p:nvSpPr>
            <p:spPr>
              <a:xfrm>
                <a:off x="1445951" y="5043212"/>
                <a:ext cx="2973971" cy="10116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400"/>
                  </a:lnSpc>
                  <a:buNone/>
                </a:pPr>
                <a:r>
                  <a:rPr lang="ru-RU" sz="2400" b="1" noProof="0" dirty="0">
                    <a:solidFill>
                      <a:srgbClr val="384653"/>
                    </a:solidFill>
                    <a:latin typeface="Barlow Bold" pitchFamily="34" charset="0"/>
                    <a:ea typeface="Barlow Bold" pitchFamily="34" charset="-122"/>
                    <a:cs typeface="Barlow Bold" pitchFamily="34" charset="-120"/>
                  </a:rPr>
                  <a:t>Удивление</a:t>
                </a:r>
                <a:endParaRPr lang="ru-RU" sz="2400" noProof="0" dirty="0"/>
              </a:p>
            </p:txBody>
          </p:sp>
        </p:grpSp>
        <p:sp>
          <p:nvSpPr>
            <p:cNvPr id="20" name="Text 13"/>
            <p:cNvSpPr/>
            <p:nvPr/>
          </p:nvSpPr>
          <p:spPr>
            <a:xfrm>
              <a:off x="1365071" y="5574081"/>
              <a:ext cx="5949401" cy="1224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buNone/>
              </a:pP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Первый запуск сайта</a:t>
              </a:r>
              <a:endParaRPr lang="en-US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endParaRPr>
            </a:p>
            <a:p>
              <a:pPr marL="0" indent="0" algn="r">
                <a:buNone/>
              </a:pP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момент, когда идея </a:t>
              </a:r>
              <a:endParaRPr lang="en-US" sz="16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endParaRPr>
            </a:p>
            <a:p>
              <a:pPr marL="0" indent="0" algn="r">
                <a:buNone/>
              </a:pP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стала реальностью</a:t>
              </a:r>
              <a:endParaRPr lang="ru-RU" sz="1600" noProof="0" dirty="0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23FA8C5-3623-499B-2B40-FC4C4C1432AA}"/>
              </a:ext>
            </a:extLst>
          </p:cNvPr>
          <p:cNvGrpSpPr/>
          <p:nvPr/>
        </p:nvGrpSpPr>
        <p:grpSpPr>
          <a:xfrm>
            <a:off x="9982800" y="1690498"/>
            <a:ext cx="3960000" cy="3240000"/>
            <a:chOff x="5327009" y="6734402"/>
            <a:chExt cx="8385810" cy="951012"/>
          </a:xfrm>
        </p:grpSpPr>
        <p:sp>
          <p:nvSpPr>
            <p:cNvPr id="21" name="Shape 14"/>
            <p:cNvSpPr/>
            <p:nvPr/>
          </p:nvSpPr>
          <p:spPr>
            <a:xfrm>
              <a:off x="5327009" y="6734402"/>
              <a:ext cx="8385810" cy="951012"/>
            </a:xfrm>
            <a:prstGeom prst="roundRect">
              <a:avLst>
                <a:gd name="adj" fmla="val 5139"/>
              </a:avLst>
            </a:prstGeom>
            <a:solidFill>
              <a:srgbClr val="D4E9F7"/>
            </a:solidFill>
            <a:ln w="7620">
              <a:solidFill>
                <a:srgbClr val="1F5C99"/>
              </a:solidFill>
              <a:prstDash val="solid"/>
            </a:ln>
          </p:spPr>
        </p:sp>
        <p:sp>
          <p:nvSpPr>
            <p:cNvPr id="22" name="Text 15"/>
            <p:cNvSpPr/>
            <p:nvPr/>
          </p:nvSpPr>
          <p:spPr>
            <a:xfrm>
              <a:off x="5689153" y="6880108"/>
              <a:ext cx="5077667" cy="1933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ru-RU" sz="2400" b="1" noProof="0" dirty="0">
                  <a:solidFill>
                    <a:srgbClr val="384653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Неожиданность</a:t>
              </a:r>
              <a:endParaRPr lang="ru-RU" sz="2400" noProof="0" dirty="0"/>
            </a:p>
          </p:txBody>
        </p:sp>
        <p:sp>
          <p:nvSpPr>
            <p:cNvPr id="23" name="Text 16"/>
            <p:cNvSpPr/>
            <p:nvPr/>
          </p:nvSpPr>
          <p:spPr>
            <a:xfrm>
              <a:off x="5711371" y="7151810"/>
              <a:ext cx="5370285" cy="1069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ct val="150000"/>
                </a:lnSpc>
                <a:buNone/>
              </a:pP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Финальный продукт </a:t>
              </a:r>
              <a:r>
                <a:rPr lang="en-US" sz="160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- </a:t>
              </a:r>
              <a:br>
                <a:rPr lang="en-US" sz="160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</a:br>
              <a:r>
                <a:rPr lang="ru-RU" sz="1600" noProof="0" dirty="0">
                  <a:solidFill>
                    <a:srgbClr val="384653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сайт, а не презентация</a:t>
              </a:r>
              <a:endParaRPr lang="ru-RU" sz="1600" noProof="0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F33794E0-8654-A500-8ED6-FAFA25D76C35}"/>
              </a:ext>
            </a:extLst>
          </p:cNvPr>
          <p:cNvGrpSpPr/>
          <p:nvPr/>
        </p:nvGrpSpPr>
        <p:grpSpPr>
          <a:xfrm>
            <a:off x="7678057" y="5527399"/>
            <a:ext cx="6268974" cy="1629382"/>
            <a:chOff x="508000" y="1763486"/>
            <a:chExt cx="5203371" cy="1440542"/>
          </a:xfrm>
          <a:solidFill>
            <a:srgbClr val="1E6FA3"/>
          </a:solidFill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3AE4D779-96CD-10AC-707D-393C53782E95}"/>
                </a:ext>
              </a:extLst>
            </p:cNvPr>
            <p:cNvSpPr/>
            <p:nvPr/>
          </p:nvSpPr>
          <p:spPr>
            <a:xfrm>
              <a:off x="508000" y="1763486"/>
              <a:ext cx="5203371" cy="1440542"/>
            </a:xfrm>
            <a:prstGeom prst="roundRect">
              <a:avLst/>
            </a:prstGeom>
            <a:grp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 3">
              <a:extLst>
                <a:ext uri="{FF2B5EF4-FFF2-40B4-BE49-F238E27FC236}">
                  <a16:creationId xmlns:a16="http://schemas.microsoft.com/office/drawing/2014/main" id="{712A1FEA-F0DA-0424-C534-E87ABB7BE6DF}"/>
                </a:ext>
              </a:extLst>
            </p:cNvPr>
            <p:cNvSpPr/>
            <p:nvPr/>
          </p:nvSpPr>
          <p:spPr>
            <a:xfrm>
              <a:off x="785494" y="2140857"/>
              <a:ext cx="3162391" cy="475824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ru-RU" sz="2400" b="1" noProof="0" dirty="0">
                  <a:solidFill>
                    <a:srgbClr val="E4F3FA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Инсайт</a:t>
              </a:r>
              <a:endParaRPr lang="ru-RU" sz="2400" noProof="0" dirty="0">
                <a:solidFill>
                  <a:srgbClr val="E4F3FA"/>
                </a:solidFill>
              </a:endParaRPr>
            </a:p>
          </p:txBody>
        </p:sp>
        <p:sp>
          <p:nvSpPr>
            <p:cNvPr id="29" name="Text 6">
              <a:extLst>
                <a:ext uri="{FF2B5EF4-FFF2-40B4-BE49-F238E27FC236}">
                  <a16:creationId xmlns:a16="http://schemas.microsoft.com/office/drawing/2014/main" id="{6B40BB22-6A82-55E3-66FD-5264E7DEF91D}"/>
                </a:ext>
              </a:extLst>
            </p:cNvPr>
            <p:cNvSpPr/>
            <p:nvPr/>
          </p:nvSpPr>
          <p:spPr>
            <a:xfrm>
              <a:off x="785494" y="2503056"/>
              <a:ext cx="4060746" cy="515104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350"/>
                </a:lnSpc>
              </a:pPr>
              <a: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Люди готовы пользоваться ресурсами, </a:t>
              </a:r>
            </a:p>
            <a:p>
              <a:pPr>
                <a:lnSpc>
                  <a:spcPts val="1350"/>
                </a:lnSpc>
              </a:pPr>
              <a:endParaRPr lang="ru-RU" sz="1600" noProof="0" dirty="0">
                <a:solidFill>
                  <a:schemeClr val="bg1">
                    <a:lumMod val="9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endParaRPr>
            </a:p>
            <a:p>
              <a:pPr>
                <a:lnSpc>
                  <a:spcPts val="1350"/>
                </a:lnSpc>
              </a:pPr>
              <a: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которые упрощают жизнь</a:t>
              </a:r>
              <a:endParaRPr lang="ru-RU" sz="1600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816E31C-FC30-CED3-F0F6-FA843C081647}"/>
              </a:ext>
            </a:extLst>
          </p:cNvPr>
          <p:cNvGrpSpPr/>
          <p:nvPr/>
        </p:nvGrpSpPr>
        <p:grpSpPr>
          <a:xfrm>
            <a:off x="687600" y="5528671"/>
            <a:ext cx="6282477" cy="1629383"/>
            <a:chOff x="508000" y="1763486"/>
            <a:chExt cx="5203371" cy="1629383"/>
          </a:xfrm>
          <a:solidFill>
            <a:srgbClr val="1E6FA3"/>
          </a:solidFill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0FB7DC44-865B-DECC-8ACC-516DA6F94B4A}"/>
                </a:ext>
              </a:extLst>
            </p:cNvPr>
            <p:cNvSpPr/>
            <p:nvPr/>
          </p:nvSpPr>
          <p:spPr>
            <a:xfrm>
              <a:off x="508000" y="1763486"/>
              <a:ext cx="5203371" cy="1629383"/>
            </a:xfrm>
            <a:prstGeom prst="roundRect">
              <a:avLst/>
            </a:prstGeom>
            <a:grpFill/>
            <a:ln>
              <a:solidFill>
                <a:srgbClr val="1F5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 3">
              <a:extLst>
                <a:ext uri="{FF2B5EF4-FFF2-40B4-BE49-F238E27FC236}">
                  <a16:creationId xmlns:a16="http://schemas.microsoft.com/office/drawing/2014/main" id="{9B5E3124-3088-42E0-B0F1-F6EC473D4F23}"/>
                </a:ext>
              </a:extLst>
            </p:cNvPr>
            <p:cNvSpPr/>
            <p:nvPr/>
          </p:nvSpPr>
          <p:spPr>
            <a:xfrm>
              <a:off x="785494" y="2140857"/>
              <a:ext cx="3162391" cy="475824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ru-RU" sz="2400" b="1" noProof="0" dirty="0">
                  <a:solidFill>
                    <a:srgbClr val="E4F3FA"/>
                  </a:solidFill>
                  <a:latin typeface="Barlow Bold" pitchFamily="34" charset="0"/>
                  <a:ea typeface="Barlow Bold" pitchFamily="34" charset="-122"/>
                  <a:cs typeface="Barlow Bold" pitchFamily="34" charset="-120"/>
                </a:rPr>
                <a:t>Инсайт </a:t>
              </a:r>
              <a:endParaRPr lang="ru-RU" sz="2400" noProof="0" dirty="0">
                <a:solidFill>
                  <a:srgbClr val="E4F3FA"/>
                </a:solidFill>
              </a:endParaRPr>
            </a:p>
          </p:txBody>
        </p:sp>
        <p:sp>
          <p:nvSpPr>
            <p:cNvPr id="33" name="Text 6">
              <a:extLst>
                <a:ext uri="{FF2B5EF4-FFF2-40B4-BE49-F238E27FC236}">
                  <a16:creationId xmlns:a16="http://schemas.microsoft.com/office/drawing/2014/main" id="{B8B57D67-4FA8-1AA3-F8E3-573280B46F6B}"/>
                </a:ext>
              </a:extLst>
            </p:cNvPr>
            <p:cNvSpPr/>
            <p:nvPr/>
          </p:nvSpPr>
          <p:spPr>
            <a:xfrm>
              <a:off x="785494" y="2452811"/>
              <a:ext cx="4060746" cy="893059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  <a:buSzPct val="100000"/>
              </a:pPr>
              <a: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Открыл проектную деятельность, </a:t>
              </a:r>
              <a:b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</a:br>
              <a:r>
                <a:rPr lang="ru-RU" sz="1600" noProof="0" dirty="0">
                  <a:solidFill>
                    <a:schemeClr val="bg1">
                      <a:lumMod val="95000"/>
                    </a:schemeClr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как способ решить реальные проблемы</a:t>
              </a:r>
              <a:endParaRPr lang="ru-RU" sz="1600" noProof="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>
                <a:lnSpc>
                  <a:spcPct val="150000"/>
                </a:lnSpc>
                <a:buSzPct val="100000"/>
              </a:pPr>
              <a:endParaRPr lang="ru-RU" sz="1600" noProof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38" name="Рисунок 37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E598E9-09A8-0B1C-9124-CC08654FA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177" t="22008" r="28505" b="41191"/>
          <a:stretch>
            <a:fillRect/>
          </a:stretch>
        </p:blipFill>
        <p:spPr>
          <a:xfrm>
            <a:off x="13060008" y="1825190"/>
            <a:ext cx="776137" cy="772876"/>
          </a:xfrm>
          <a:prstGeom prst="ellipse">
            <a:avLst/>
          </a:prstGeom>
        </p:spPr>
      </p:pic>
      <p:pic>
        <p:nvPicPr>
          <p:cNvPr id="39" name="Рисунок 38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D1AD5E5-7FDA-9BAF-BBFC-ABA1E834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2" t="22172" r="75525" b="41183"/>
          <a:stretch>
            <a:fillRect/>
          </a:stretch>
        </p:blipFill>
        <p:spPr>
          <a:xfrm>
            <a:off x="3751908" y="1825190"/>
            <a:ext cx="763093" cy="769615"/>
          </a:xfrm>
          <a:prstGeom prst="ellipse">
            <a:avLst/>
          </a:prstGeom>
        </p:spPr>
      </p:pic>
      <p:pic>
        <p:nvPicPr>
          <p:cNvPr id="40" name="Рисунок 39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377DBF-CA2E-B406-D376-91837071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49" t="21763" r="52133" b="41435"/>
          <a:stretch>
            <a:fillRect/>
          </a:stretch>
        </p:blipFill>
        <p:spPr>
          <a:xfrm>
            <a:off x="8371120" y="1825190"/>
            <a:ext cx="776137" cy="772876"/>
          </a:xfrm>
          <a:prstGeom prst="ellipse">
            <a:avLst/>
          </a:prstGeom>
        </p:spPr>
      </p:pic>
      <p:pic>
        <p:nvPicPr>
          <p:cNvPr id="43" name="Рисунок 42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5C764C-C26C-5CCF-C9D5-20B8F04FF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168" t="22051" r="5935" b="41736"/>
          <a:stretch>
            <a:fillRect/>
          </a:stretch>
        </p:blipFill>
        <p:spPr>
          <a:xfrm>
            <a:off x="6019807" y="5673585"/>
            <a:ext cx="759178" cy="760483"/>
          </a:xfrm>
          <a:prstGeom prst="ellipse">
            <a:avLst/>
          </a:prstGeom>
        </p:spPr>
      </p:pic>
      <p:pic>
        <p:nvPicPr>
          <p:cNvPr id="45" name="Рисунок 44" descr="Изображение выглядит как текст, круг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416B6A-955E-10DE-C338-3E4AD4B6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168" t="22051" r="5935" b="41736"/>
          <a:stretch>
            <a:fillRect/>
          </a:stretch>
        </p:blipFill>
        <p:spPr>
          <a:xfrm>
            <a:off x="13046291" y="5707094"/>
            <a:ext cx="759178" cy="760483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1CB7BFBE-22A8-50FC-0F7F-A6408BB21D1D}"/>
              </a:ext>
            </a:extLst>
          </p:cNvPr>
          <p:cNvSpPr/>
          <p:nvPr/>
        </p:nvSpPr>
        <p:spPr>
          <a:xfrm>
            <a:off x="5188856" y="2046515"/>
            <a:ext cx="4252688" cy="4252686"/>
          </a:xfrm>
          <a:prstGeom prst="ellipse">
            <a:avLst/>
          </a:prstGeom>
          <a:noFill/>
          <a:ln>
            <a:solidFill>
              <a:srgbClr val="1F5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3501509" y="337213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ru-RU" sz="3200" b="1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Благодарю за</a:t>
            </a:r>
            <a:r>
              <a:rPr lang="en-US" sz="3200" b="1" dirty="0">
                <a:solidFill>
                  <a:srgbClr val="1F5C9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внимание!</a:t>
            </a:r>
            <a:endParaRPr lang="en-US" sz="3200" dirty="0">
              <a:solidFill>
                <a:srgbClr val="1F5C99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088212" y="6752380"/>
            <a:ext cx="104539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 err="1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ВУЗресурс</a:t>
            </a:r>
            <a:b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70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ваш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путеводитель к успешному поступлению</a:t>
            </a:r>
            <a:endParaRPr lang="en-US" sz="1700" dirty="0"/>
          </a:p>
        </p:txBody>
      </p:sp>
      <p:pic>
        <p:nvPicPr>
          <p:cNvPr id="6" name="Рисунок 5" descr="QR-код">
            <a:hlinkClick r:id="rId3"/>
            <a:extLst>
              <a:ext uri="{FF2B5EF4-FFF2-40B4-BE49-F238E27FC236}">
                <a16:creationId xmlns:a16="http://schemas.microsoft.com/office/drawing/2014/main" id="{0BB18312-A2E4-E5D9-8EFD-11905C8BF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00" y="2804495"/>
            <a:ext cx="2632600" cy="2632598"/>
          </a:xfrm>
          <a:prstGeom prst="rect">
            <a:avLst/>
          </a:prstGeom>
        </p:spPr>
      </p:pic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836DE2FB-F2C2-F8C9-34EC-9AD61AC2D11E}"/>
              </a:ext>
            </a:extLst>
          </p:cNvPr>
          <p:cNvSpPr txBox="1"/>
          <p:nvPr/>
        </p:nvSpPr>
        <p:spPr>
          <a:xfrm>
            <a:off x="4805039" y="5475904"/>
            <a:ext cx="502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1E6FA3"/>
                </a:solidFill>
              </a:rPr>
              <a:t>https://sto200.github.io/vuz_resurs/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279</Words>
  <Application>Microsoft Office PowerPoint</Application>
  <PresentationFormat>Произвольный</PresentationFormat>
  <Paragraphs>77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Barlow Bold</vt:lpstr>
      <vt:lpstr>Hint230222 ExtraLight</vt:lpstr>
      <vt:lpstr>Montserrat</vt:lpstr>
      <vt:lpstr>Arial</vt:lpstr>
      <vt:lpstr>Wingdings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Ф О</cp:lastModifiedBy>
  <cp:revision>13</cp:revision>
  <dcterms:created xsi:type="dcterms:W3CDTF">2026-01-26T06:30:29Z</dcterms:created>
  <dcterms:modified xsi:type="dcterms:W3CDTF">2026-01-27T09:46:15Z</dcterms:modified>
</cp:coreProperties>
</file>